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4C8C6-101A-44FF-BD48-B316BE59C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FC9AE-ED04-46EB-A6CB-AD8AEC3A9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4305A-7BAA-4307-8C08-B43AB5A32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98A2C-E002-46F4-88B6-DDAC81544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5C10F-CCD9-4A6C-8E84-9A7E35CE0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649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C244-EA24-481B-A784-CD851A9D9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778677-1907-4551-B442-D8A0501A3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0FCC1-21EA-49C4-8BBB-533E24C8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E1862-CF89-4026-9024-97763CCA5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C9459-6193-4933-BEFA-AEB0AEBA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42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F639BB-5199-4419-B13F-3BF14E1E5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AC1239-F6EB-4CE9-B676-025CE3039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AFE2E-7B9E-4D71-9922-B31E8BF78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639FF-A04A-451C-823E-D7C641912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4A601-7079-4DEC-9369-254BA77D4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72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CFF9A-3E6F-44B2-B743-43F8B730A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01F80-4287-48D3-9DA7-0E60AE3E8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96433-AE9B-4049-A5E8-E4DE5FF62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61085-29E6-4334-9B14-3C855350D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27134-3C18-44B5-9664-2D63722C0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76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FB676-AE0C-4B8A-9BCF-1C18E06AD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842AD-8D6B-4E70-9753-53CB293EE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B0B15-F31B-4E6A-A24C-5281ED874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99FC8-86C4-4E1F-B3C7-C2F80AA8C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D503D-625F-4214-B0EB-8B6B3421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51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D4773-364A-4F90-A345-2A923F9EC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797BC-63FF-4286-ADF9-7568756B94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E1388-C07A-4CA3-8A59-9C43CDE55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14A52-C6EA-4C44-9696-DE78DBD56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8435A-A152-4CEC-BB61-D4698C317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25379-9855-4E12-B7AC-A38B993C7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97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B2568-DFDA-4AD2-80CD-1D5B1AB04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726D2-AF7E-469B-B69A-094BB9FAF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E1506-BFFD-4210-B864-9A65C11C0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4F0C5E-3E55-49D1-B9BF-E4ABD8120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E7A659-E49E-447D-B32D-70C327508F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F72456-F8C6-4DF8-A070-FBDE2E102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0A9AF7-46E9-447C-9110-788F12A8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697FF3-3B45-4413-B4A2-CAD008EA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7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6DB1E-E550-4514-8D8F-52D5D8497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627371-5F1C-473D-A062-8A3A0077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D499E0-556D-4A76-ADBB-A08DE8B11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C7DE51-C1D0-4BE5-A2FC-0C884FAD2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46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6B252F-8592-4EF5-B8BB-AF40A237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45D1E2-3FCA-437C-AE6A-1E62E5973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0830C3-E8C7-4993-A507-B2ED2F5E7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0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ABF52-E6CF-4145-8BBA-170AA42E7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F0FCF-1C3D-4FF2-B656-782CC08E3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09D3D7-F35E-4D8E-B195-8213594A2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BEBF6-CE1D-4DD9-8BDF-EEF51C40A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6BEC2-0E4F-4758-9554-10AC591A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DAC47-35C9-4096-840F-D87CB8D6A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68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C8E61-2C41-4CBD-B33C-319886515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178C06-D743-42F1-A11E-DBE4E29E9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B5868-75BC-42FE-8A5B-CB49F3365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76079-3286-452A-B375-9B0D99EB7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12FC14-9BD4-4936-8CE3-0C6BE88A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F0E8F2-BA45-4301-9920-40018BB1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70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A19487-3121-45F9-98DD-92CC40317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A38CB-0AAD-4BB2-B3E9-3ABAE22E6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01281-E22E-4F7F-9738-F1F29A66B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B6BF1-93C3-4994-BFE4-9666AB81BA79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1411-BFB4-4955-A48F-454568FFD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1674D-9675-49CB-BB20-D84747C30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E35C7-4309-4C26-8E2A-D393650E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06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3" Type="http://schemas.microsoft.com/office/2007/relationships/hdphoto" Target="../media/hdphoto1.wdp"/><Relationship Id="rId21" Type="http://schemas.openxmlformats.org/officeDocument/2006/relationships/image" Target="../media/image19.sv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D8FFFBB-8849-4E87-854E-27F4E80D9F00}"/>
              </a:ext>
            </a:extLst>
          </p:cNvPr>
          <p:cNvGrpSpPr/>
          <p:nvPr/>
        </p:nvGrpSpPr>
        <p:grpSpPr>
          <a:xfrm flipV="1">
            <a:off x="1678623" y="1745253"/>
            <a:ext cx="8834754" cy="3969543"/>
            <a:chOff x="1718842" y="1745253"/>
            <a:chExt cx="8834754" cy="3969543"/>
          </a:xfrm>
        </p:grpSpPr>
        <p:sp>
          <p:nvSpPr>
            <p:cNvPr id="4" name="AutoShape 2">
              <a:extLst>
                <a:ext uri="{FF2B5EF4-FFF2-40B4-BE49-F238E27FC236}">
                  <a16:creationId xmlns:a16="http://schemas.microsoft.com/office/drawing/2014/main" id="{F5E5438D-BEF6-4851-9DA8-E42CB6031A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239" y="5335383"/>
              <a:ext cx="7451521" cy="379413"/>
            </a:xfrm>
            <a:prstGeom prst="flowChartProcess">
              <a:avLst/>
            </a:prstGeom>
            <a:solidFill>
              <a:srgbClr val="000000"/>
            </a:solidFill>
            <a:ln w="254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9E8D170B-C32D-4493-9C74-5009E1862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239" y="3543096"/>
              <a:ext cx="7451521" cy="381000"/>
            </a:xfrm>
            <a:prstGeom prst="flowChartProcess">
              <a:avLst/>
            </a:prstGeom>
            <a:solidFill>
              <a:srgbClr val="000000"/>
            </a:solidFill>
            <a:ln w="254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B8737E02-7235-46A8-B255-79C5757F6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239" y="1752396"/>
              <a:ext cx="7451521" cy="366712"/>
            </a:xfrm>
            <a:prstGeom prst="flowChartProcess">
              <a:avLst/>
            </a:prstGeom>
            <a:solidFill>
              <a:srgbClr val="000000"/>
            </a:solidFill>
            <a:ln w="254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B766A749-3E73-40F0-AD13-59B745F9A4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735909" y="2099265"/>
              <a:ext cx="2171700" cy="1463675"/>
            </a:xfrm>
            <a:custGeom>
              <a:avLst/>
              <a:gdLst>
                <a:gd name="G0" fmla="+- 7101 0 0"/>
                <a:gd name="G1" fmla="+- 11523413 0 0"/>
                <a:gd name="G2" fmla="+- 0 0 11523413"/>
                <a:gd name="T0" fmla="*/ 0 256 1"/>
                <a:gd name="T1" fmla="*/ 180 256 1"/>
                <a:gd name="G3" fmla="+- 11523413 T0 T1"/>
                <a:gd name="T2" fmla="*/ 0 256 1"/>
                <a:gd name="T3" fmla="*/ 90 256 1"/>
                <a:gd name="G4" fmla="+- 11523413 T2 T3"/>
                <a:gd name="G5" fmla="*/ G4 2 1"/>
                <a:gd name="T4" fmla="*/ 90 256 1"/>
                <a:gd name="T5" fmla="*/ 0 256 1"/>
                <a:gd name="G6" fmla="+- 11523413 T4 T5"/>
                <a:gd name="G7" fmla="*/ G6 2 1"/>
                <a:gd name="G8" fmla="abs 1152341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101"/>
                <a:gd name="G18" fmla="*/ 7101 1 2"/>
                <a:gd name="G19" fmla="+- G18 5400 0"/>
                <a:gd name="G20" fmla="cos G19 11523413"/>
                <a:gd name="G21" fmla="sin G19 11523413"/>
                <a:gd name="G22" fmla="+- G20 10800 0"/>
                <a:gd name="G23" fmla="+- G21 10800 0"/>
                <a:gd name="G24" fmla="+- 10800 0 G20"/>
                <a:gd name="G25" fmla="+- 7101 10800 0"/>
                <a:gd name="G26" fmla="?: G9 G17 G25"/>
                <a:gd name="G27" fmla="?: G9 0 21600"/>
                <a:gd name="G28" fmla="cos 10800 11523413"/>
                <a:gd name="G29" fmla="sin 10800 11523413"/>
                <a:gd name="G30" fmla="sin 7101 11523413"/>
                <a:gd name="G31" fmla="+- G28 10800 0"/>
                <a:gd name="G32" fmla="+- G29 10800 0"/>
                <a:gd name="G33" fmla="+- G30 10800 0"/>
                <a:gd name="G34" fmla="?: G4 0 G31"/>
                <a:gd name="G35" fmla="?: 11523413 G34 0"/>
                <a:gd name="G36" fmla="?: G6 G35 G31"/>
                <a:gd name="G37" fmla="+- 21600 0 G36"/>
                <a:gd name="G38" fmla="?: G4 0 G33"/>
                <a:gd name="G39" fmla="?: 1152341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872 w 21600"/>
                <a:gd name="T15" fmla="*/ 11450 h 21600"/>
                <a:gd name="T16" fmla="*/ 10800 w 21600"/>
                <a:gd name="T17" fmla="*/ 3699 h 21600"/>
                <a:gd name="T18" fmla="*/ 19728 w 21600"/>
                <a:gd name="T19" fmla="*/ 1145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717" y="11315"/>
                  </a:moveTo>
                  <a:cubicBezTo>
                    <a:pt x="3705" y="11144"/>
                    <a:pt x="3699" y="10972"/>
                    <a:pt x="3699" y="10800"/>
                  </a:cubicBezTo>
                  <a:cubicBezTo>
                    <a:pt x="3699" y="6878"/>
                    <a:pt x="6878" y="3699"/>
                    <a:pt x="10800" y="3699"/>
                  </a:cubicBezTo>
                  <a:cubicBezTo>
                    <a:pt x="14721" y="3699"/>
                    <a:pt x="17901" y="6878"/>
                    <a:pt x="17901" y="10800"/>
                  </a:cubicBezTo>
                  <a:cubicBezTo>
                    <a:pt x="17900" y="10972"/>
                    <a:pt x="17894" y="11144"/>
                    <a:pt x="17882" y="11315"/>
                  </a:cubicBezTo>
                  <a:lnTo>
                    <a:pt x="21571" y="11584"/>
                  </a:lnTo>
                  <a:cubicBezTo>
                    <a:pt x="21590" y="11323"/>
                    <a:pt x="21600" y="11061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1061"/>
                    <a:pt x="9" y="11323"/>
                    <a:pt x="28" y="11584"/>
                  </a:cubicBezTo>
                  <a:close/>
                </a:path>
              </a:pathLst>
            </a:custGeom>
            <a:solidFill>
              <a:srgbClr val="000000"/>
            </a:solidFill>
            <a:ln w="254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951541A9-76AC-4A9C-B6C6-4A299CC678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364830" y="3897108"/>
              <a:ext cx="2171700" cy="1463675"/>
            </a:xfrm>
            <a:custGeom>
              <a:avLst/>
              <a:gdLst>
                <a:gd name="G0" fmla="+- 7101 0 0"/>
                <a:gd name="G1" fmla="+- 11523413 0 0"/>
                <a:gd name="G2" fmla="+- 0 0 11523413"/>
                <a:gd name="T0" fmla="*/ 0 256 1"/>
                <a:gd name="T1" fmla="*/ 180 256 1"/>
                <a:gd name="G3" fmla="+- 11523413 T0 T1"/>
                <a:gd name="T2" fmla="*/ 0 256 1"/>
                <a:gd name="T3" fmla="*/ 90 256 1"/>
                <a:gd name="G4" fmla="+- 11523413 T2 T3"/>
                <a:gd name="G5" fmla="*/ G4 2 1"/>
                <a:gd name="T4" fmla="*/ 90 256 1"/>
                <a:gd name="T5" fmla="*/ 0 256 1"/>
                <a:gd name="G6" fmla="+- 11523413 T4 T5"/>
                <a:gd name="G7" fmla="*/ G6 2 1"/>
                <a:gd name="G8" fmla="abs 1152341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101"/>
                <a:gd name="G18" fmla="*/ 7101 1 2"/>
                <a:gd name="G19" fmla="+- G18 5400 0"/>
                <a:gd name="G20" fmla="cos G19 11523413"/>
                <a:gd name="G21" fmla="sin G19 11523413"/>
                <a:gd name="G22" fmla="+- G20 10800 0"/>
                <a:gd name="G23" fmla="+- G21 10800 0"/>
                <a:gd name="G24" fmla="+- 10800 0 G20"/>
                <a:gd name="G25" fmla="+- 7101 10800 0"/>
                <a:gd name="G26" fmla="?: G9 G17 G25"/>
                <a:gd name="G27" fmla="?: G9 0 21600"/>
                <a:gd name="G28" fmla="cos 10800 11523413"/>
                <a:gd name="G29" fmla="sin 10800 11523413"/>
                <a:gd name="G30" fmla="sin 7101 11523413"/>
                <a:gd name="G31" fmla="+- G28 10800 0"/>
                <a:gd name="G32" fmla="+- G29 10800 0"/>
                <a:gd name="G33" fmla="+- G30 10800 0"/>
                <a:gd name="G34" fmla="?: G4 0 G31"/>
                <a:gd name="G35" fmla="?: 11523413 G34 0"/>
                <a:gd name="G36" fmla="?: G6 G35 G31"/>
                <a:gd name="G37" fmla="+- 21600 0 G36"/>
                <a:gd name="G38" fmla="?: G4 0 G33"/>
                <a:gd name="G39" fmla="?: 1152341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872 w 21600"/>
                <a:gd name="T15" fmla="*/ 11450 h 21600"/>
                <a:gd name="T16" fmla="*/ 10800 w 21600"/>
                <a:gd name="T17" fmla="*/ 3699 h 21600"/>
                <a:gd name="T18" fmla="*/ 19728 w 21600"/>
                <a:gd name="T19" fmla="*/ 1145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717" y="11315"/>
                  </a:moveTo>
                  <a:cubicBezTo>
                    <a:pt x="3705" y="11144"/>
                    <a:pt x="3699" y="10972"/>
                    <a:pt x="3699" y="10800"/>
                  </a:cubicBezTo>
                  <a:cubicBezTo>
                    <a:pt x="3699" y="6878"/>
                    <a:pt x="6878" y="3699"/>
                    <a:pt x="10800" y="3699"/>
                  </a:cubicBezTo>
                  <a:cubicBezTo>
                    <a:pt x="14721" y="3699"/>
                    <a:pt x="17901" y="6878"/>
                    <a:pt x="17901" y="10800"/>
                  </a:cubicBezTo>
                  <a:cubicBezTo>
                    <a:pt x="17900" y="10972"/>
                    <a:pt x="17894" y="11144"/>
                    <a:pt x="17882" y="11315"/>
                  </a:cubicBezTo>
                  <a:lnTo>
                    <a:pt x="21571" y="11584"/>
                  </a:lnTo>
                  <a:cubicBezTo>
                    <a:pt x="21590" y="11323"/>
                    <a:pt x="21600" y="11061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1061"/>
                    <a:pt x="9" y="11323"/>
                    <a:pt x="28" y="11584"/>
                  </a:cubicBezTo>
                  <a:close/>
                </a:path>
              </a:pathLst>
            </a:custGeom>
            <a:solidFill>
              <a:srgbClr val="000000"/>
            </a:solidFill>
            <a:ln w="254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3A71594-8466-40E9-B6B1-99BD707DF038}"/>
              </a:ext>
            </a:extLst>
          </p:cNvPr>
          <p:cNvSpPr txBox="1"/>
          <p:nvPr/>
        </p:nvSpPr>
        <p:spPr>
          <a:xfrm>
            <a:off x="81773" y="0"/>
            <a:ext cx="5830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Bahnschrift Condensed" panose="020B0502040204020203" pitchFamily="34" charset="0"/>
              </a:rPr>
              <a:t>Key Stage Three </a:t>
            </a:r>
            <a:r>
              <a:rPr lang="en-GB" sz="4000" b="1" dirty="0">
                <a:solidFill>
                  <a:srgbClr val="0070C0"/>
                </a:solidFill>
                <a:latin typeface="Ink Free" panose="03080402000500000000" pitchFamily="66" charset="0"/>
              </a:rPr>
              <a:t>English</a:t>
            </a:r>
          </a:p>
        </p:txBody>
      </p:sp>
      <p:sp>
        <p:nvSpPr>
          <p:cNvPr id="14" name="AutoShape 8" descr="3d black numbers with reflection — Stock Photo © georgios #1394490">
            <a:extLst>
              <a:ext uri="{FF2B5EF4-FFF2-40B4-BE49-F238E27FC236}">
                <a16:creationId xmlns:a16="http://schemas.microsoft.com/office/drawing/2014/main" id="{1B629EC1-FE48-40BF-9EA7-1849412463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AutoShape 10" descr="3d black numbers with reflection — Stock Photo © georgios #1394490">
            <a:extLst>
              <a:ext uri="{FF2B5EF4-FFF2-40B4-BE49-F238E27FC236}">
                <a16:creationId xmlns:a16="http://schemas.microsoft.com/office/drawing/2014/main" id="{E7E37185-DB91-41AE-80FB-8E17030378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3DB7A8A-E377-4533-8FC9-A502092088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2167" b="73667" l="2667" r="30889">
                        <a14:foregroundMark x1="13556" y1="54167" x2="13556" y2="54167"/>
                        <a14:foregroundMark x1="26000" y1="62333" x2="26000" y2="62333"/>
                        <a14:foregroundMark x1="16889" y1="72833" x2="16889" y2="72833"/>
                        <a14:foregroundMark x1="17778" y1="72167" x2="17778" y2="72167"/>
                        <a14:foregroundMark x1="11556" y1="72833" x2="11556" y2="72833"/>
                        <a14:foregroundMark x1="20000" y1="70333" x2="20000" y2="70333"/>
                        <a14:foregroundMark x1="30889" y1="63000" x2="30889" y2="63000"/>
                        <a14:foregroundMark x1="17111" y1="52333" x2="17111" y2="52333"/>
                        <a14:foregroundMark x1="17111" y1="52333" x2="17111" y2="52333"/>
                        <a14:foregroundMark x1="16667" y1="73667" x2="16667" y2="73667"/>
                        <a14:foregroundMark x1="2667" y1="62833" x2="2667" y2="62833"/>
                      </a14:backgroundRemoval>
                    </a14:imgEffect>
                  </a14:imgLayer>
                </a14:imgProps>
              </a:ext>
            </a:extLst>
          </a:blip>
          <a:srcRect t="51140" r="67344" b="25459"/>
          <a:stretch/>
        </p:blipFill>
        <p:spPr>
          <a:xfrm>
            <a:off x="1241864" y="4954321"/>
            <a:ext cx="1168595" cy="111654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12BD863-C6DA-4052-829E-60412EAD82B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2500" b="73333" l="70000" r="97556">
                        <a14:foregroundMark x1="73778" y1="63333" x2="73778" y2="63333"/>
                        <a14:foregroundMark x1="76222" y1="56333" x2="76222" y2="56333"/>
                        <a14:foregroundMark x1="73111" y1="59500" x2="73111" y2="59500"/>
                        <a14:foregroundMark x1="74444" y1="60500" x2="74444" y2="60500"/>
                        <a14:foregroundMark x1="74444" y1="60500" x2="74444" y2="60500"/>
                        <a14:foregroundMark x1="76444" y1="66333" x2="76444" y2="66333"/>
                        <a14:foregroundMark x1="74889" y1="67167" x2="74889" y2="67167"/>
                        <a14:foregroundMark x1="93111" y1="66167" x2="93111" y2="66167"/>
                        <a14:foregroundMark x1="91111" y1="69333" x2="91111" y2="69333"/>
                        <a14:foregroundMark x1="86222" y1="72500" x2="86222" y2="72500"/>
                        <a14:foregroundMark x1="87556" y1="52500" x2="87556" y2="52500"/>
                        <a14:foregroundMark x1="70444" y1="63000" x2="70444" y2="63000"/>
                        <a14:foregroundMark x1="97556" y1="63000" x2="97556" y2="63000"/>
                        <a14:foregroundMark x1="83556" y1="73333" x2="83556" y2="73333"/>
                        <a14:foregroundMark x1="83556" y1="73333" x2="83556" y2="73333"/>
                        <a14:foregroundMark x1="83111" y1="60500" x2="83111" y2="60500"/>
                        <a14:foregroundMark x1="79111" y1="61167" x2="79111" y2="61167"/>
                        <a14:foregroundMark x1="85778" y1="63333" x2="85778" y2="63333"/>
                        <a14:foregroundMark x1="88222" y1="62833" x2="88222" y2="62833"/>
                        <a14:foregroundMark x1="87111" y1="59167" x2="87111" y2="59167"/>
                        <a14:foregroundMark x1="87333" y1="60667" x2="87333" y2="60667"/>
                        <a14:foregroundMark x1="88222" y1="61167" x2="88889" y2="62500"/>
                        <a14:foregroundMark x1="89333" y1="65500" x2="89333" y2="65500"/>
                        <a14:foregroundMark x1="87556" y1="67833" x2="87556" y2="67833"/>
                        <a14:foregroundMark x1="87111" y1="67833" x2="87111" y2="67833"/>
                        <a14:foregroundMark x1="88889" y1="65000" x2="88889" y2="65000"/>
                        <a14:foregroundMark x1="80000" y1="59833" x2="80000" y2="59833"/>
                        <a14:foregroundMark x1="78444" y1="58667" x2="78444" y2="58667"/>
                        <a14:foregroundMark x1="78667" y1="61000" x2="78667" y2="61000"/>
                        <a14:foregroundMark x1="80000" y1="63000" x2="80000" y2="63000"/>
                        <a14:foregroundMark x1="81778" y1="63833" x2="81778" y2="63833"/>
                        <a14:foregroundMark x1="82222" y1="69000" x2="82222" y2="69000"/>
                      </a14:backgroundRemoval>
                    </a14:imgEffect>
                  </a14:imgLayer>
                </a14:imgProps>
              </a:ext>
            </a:extLst>
          </a:blip>
          <a:srcRect l="68094" t="51114" b="25021"/>
          <a:stretch/>
        </p:blipFill>
        <p:spPr>
          <a:xfrm>
            <a:off x="1342295" y="2322548"/>
            <a:ext cx="1170626" cy="116743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B7DF0C5-20BC-4DDD-BE8D-BBF9C8E80CF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2500" b="73667" l="35778" r="64222">
                        <a14:foregroundMark x1="50444" y1="52500" x2="50444" y2="52500"/>
                        <a14:foregroundMark x1="51111" y1="72500" x2="51111" y2="72500"/>
                        <a14:foregroundMark x1="35778" y1="62833" x2="35778" y2="62833"/>
                        <a14:foregroundMark x1="64444" y1="62500" x2="64444" y2="62500"/>
                        <a14:foregroundMark x1="49778" y1="65833" x2="49778" y2="65833"/>
                        <a14:foregroundMark x1="50444" y1="59167" x2="50444" y2="59167"/>
                        <a14:foregroundMark x1="45333" y1="66333" x2="45333" y2="66333"/>
                        <a14:foregroundMark x1="47556" y1="62500" x2="47556" y2="62500"/>
                        <a14:foregroundMark x1="46222" y1="59667" x2="46222" y2="59667"/>
                        <a14:foregroundMark x1="49556" y1="62333" x2="49556" y2="62333"/>
                        <a14:foregroundMark x1="52000" y1="63000" x2="52000" y2="63000"/>
                        <a14:foregroundMark x1="54889" y1="64500" x2="54889" y2="64500"/>
                        <a14:foregroundMark x1="54000" y1="67167" x2="54000" y2="67167"/>
                        <a14:foregroundMark x1="53778" y1="68667" x2="53778" y2="68667"/>
                        <a14:foregroundMark x1="52222" y1="68667" x2="52222" y2="68667"/>
                        <a14:foregroundMark x1="48889" y1="69500" x2="48889" y2="69500"/>
                        <a14:foregroundMark x1="46222" y1="57833" x2="46222" y2="57833"/>
                        <a14:foregroundMark x1="53556" y1="57500" x2="53556" y2="57500"/>
                        <a14:foregroundMark x1="50222" y1="57833" x2="50222" y2="57833"/>
                        <a14:foregroundMark x1="49778" y1="73667" x2="49778" y2="73667"/>
                      </a14:backgroundRemoval>
                    </a14:imgEffect>
                  </a14:imgLayer>
                </a14:imgProps>
              </a:ext>
            </a:extLst>
          </a:blip>
          <a:srcRect l="33438" t="51140" r="32619" b="24579"/>
          <a:stretch/>
        </p:blipFill>
        <p:spPr>
          <a:xfrm>
            <a:off x="9723307" y="4064563"/>
            <a:ext cx="1170626" cy="1116545"/>
          </a:xfrm>
          <a:prstGeom prst="rect">
            <a:avLst/>
          </a:prstGeom>
        </p:spPr>
      </p:pic>
      <p:pic>
        <p:nvPicPr>
          <p:cNvPr id="21" name="Graphic 20" descr="Open book">
            <a:extLst>
              <a:ext uri="{FF2B5EF4-FFF2-40B4-BE49-F238E27FC236}">
                <a16:creationId xmlns:a16="http://schemas.microsoft.com/office/drawing/2014/main" id="{07AEE17E-A7F5-46EB-B504-B2471D402C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00000" y="4452139"/>
            <a:ext cx="914400" cy="914400"/>
          </a:xfrm>
          <a:prstGeom prst="rect">
            <a:avLst/>
          </a:prstGeom>
        </p:spPr>
      </p:pic>
      <p:pic>
        <p:nvPicPr>
          <p:cNvPr id="23" name="Graphic 22" descr="Pencil">
            <a:extLst>
              <a:ext uri="{FF2B5EF4-FFF2-40B4-BE49-F238E27FC236}">
                <a16:creationId xmlns:a16="http://schemas.microsoft.com/office/drawing/2014/main" id="{5E4FBF22-09E7-43E7-B398-CC705F4AEBC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61980" y="5637004"/>
            <a:ext cx="914400" cy="914400"/>
          </a:xfrm>
          <a:prstGeom prst="rect">
            <a:avLst/>
          </a:prstGeom>
        </p:spPr>
      </p:pic>
      <p:pic>
        <p:nvPicPr>
          <p:cNvPr id="25" name="Graphic 24" descr="Detective">
            <a:extLst>
              <a:ext uri="{FF2B5EF4-FFF2-40B4-BE49-F238E27FC236}">
                <a16:creationId xmlns:a16="http://schemas.microsoft.com/office/drawing/2014/main" id="{5B88F112-55E5-4BB1-80F3-0512B1CA3C0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27608" y="846226"/>
            <a:ext cx="914400" cy="914400"/>
          </a:xfrm>
          <a:prstGeom prst="rect">
            <a:avLst/>
          </a:prstGeom>
        </p:spPr>
      </p:pic>
      <p:pic>
        <p:nvPicPr>
          <p:cNvPr id="27" name="Graphic 26" descr="Castle scene">
            <a:extLst>
              <a:ext uri="{FF2B5EF4-FFF2-40B4-BE49-F238E27FC236}">
                <a16:creationId xmlns:a16="http://schemas.microsoft.com/office/drawing/2014/main" id="{14056144-33D8-43D0-BDB1-1DC5236209F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655012" y="2531897"/>
            <a:ext cx="914400" cy="914400"/>
          </a:xfrm>
          <a:prstGeom prst="rect">
            <a:avLst/>
          </a:prstGeom>
        </p:spPr>
      </p:pic>
      <p:pic>
        <p:nvPicPr>
          <p:cNvPr id="29" name="Graphic 28" descr="Heart">
            <a:extLst>
              <a:ext uri="{FF2B5EF4-FFF2-40B4-BE49-F238E27FC236}">
                <a16:creationId xmlns:a16="http://schemas.microsoft.com/office/drawing/2014/main" id="{DDBD4036-32CD-4836-9A39-F61A7DAC630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360686" y="2092363"/>
            <a:ext cx="914400" cy="914400"/>
          </a:xfrm>
          <a:prstGeom prst="rect">
            <a:avLst/>
          </a:prstGeom>
        </p:spPr>
      </p:pic>
      <p:pic>
        <p:nvPicPr>
          <p:cNvPr id="31" name="Graphic 30" descr="Crown">
            <a:extLst>
              <a:ext uri="{FF2B5EF4-FFF2-40B4-BE49-F238E27FC236}">
                <a16:creationId xmlns:a16="http://schemas.microsoft.com/office/drawing/2014/main" id="{1A2EFCCE-4539-48DE-9D0F-CF2D78D1ADD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916494" y="4383156"/>
            <a:ext cx="914400" cy="914400"/>
          </a:xfrm>
          <a:prstGeom prst="rect">
            <a:avLst/>
          </a:prstGeom>
        </p:spPr>
      </p:pic>
      <p:pic>
        <p:nvPicPr>
          <p:cNvPr id="33" name="Graphic 32" descr="Clapper board">
            <a:extLst>
              <a:ext uri="{FF2B5EF4-FFF2-40B4-BE49-F238E27FC236}">
                <a16:creationId xmlns:a16="http://schemas.microsoft.com/office/drawing/2014/main" id="{9F2E486B-4E98-499A-9344-4DAFE88CD3BB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87268" y="3375432"/>
            <a:ext cx="914400" cy="9144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ED750CD6-ADDC-42E0-854D-D632B22D9DBE}"/>
              </a:ext>
            </a:extLst>
          </p:cNvPr>
          <p:cNvSpPr txBox="1"/>
          <p:nvPr/>
        </p:nvSpPr>
        <p:spPr>
          <a:xfrm>
            <a:off x="2558002" y="5771107"/>
            <a:ext cx="1168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The History of English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EDA1344-017C-4EC8-A431-D273208A4E65}"/>
              </a:ext>
            </a:extLst>
          </p:cNvPr>
          <p:cNvSpPr txBox="1"/>
          <p:nvPr/>
        </p:nvSpPr>
        <p:spPr>
          <a:xfrm>
            <a:off x="5943600" y="2807198"/>
            <a:ext cx="1729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Shakespeare’s </a:t>
            </a:r>
            <a:r>
              <a:rPr lang="en-GB" sz="1400" b="1" dirty="0">
                <a:solidFill>
                  <a:srgbClr val="0070C0"/>
                </a:solidFill>
                <a:latin typeface="Ink Free" panose="03080402000500000000" pitchFamily="66" charset="0"/>
              </a:rPr>
              <a:t>Romeo and Juliet</a:t>
            </a:r>
            <a:endParaRPr lang="en-GB" b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04EDFBE-F754-45C0-AE3F-80D6D23F3A8C}"/>
              </a:ext>
            </a:extLst>
          </p:cNvPr>
          <p:cNvSpPr txBox="1"/>
          <p:nvPr/>
        </p:nvSpPr>
        <p:spPr>
          <a:xfrm>
            <a:off x="4500478" y="5842758"/>
            <a:ext cx="1168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Myths and Legends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AF1D851-EED8-4BC9-863E-B89825CE574E}"/>
              </a:ext>
            </a:extLst>
          </p:cNvPr>
          <p:cNvSpPr txBox="1"/>
          <p:nvPr/>
        </p:nvSpPr>
        <p:spPr>
          <a:xfrm>
            <a:off x="5212570" y="4600045"/>
            <a:ext cx="156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An Introduction to Dickens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6B82355-E5F5-43D2-9DCE-7F71281EB78A}"/>
              </a:ext>
            </a:extLst>
          </p:cNvPr>
          <p:cNvSpPr txBox="1"/>
          <p:nvPr/>
        </p:nvSpPr>
        <p:spPr>
          <a:xfrm>
            <a:off x="5854018" y="5842758"/>
            <a:ext cx="2510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Fiction Text: </a:t>
            </a:r>
          </a:p>
          <a:p>
            <a:pPr algn="ctr"/>
            <a:r>
              <a:rPr lang="en-GB" sz="1400" b="1" dirty="0">
                <a:solidFill>
                  <a:srgbClr val="0070C0"/>
                </a:solidFill>
                <a:latin typeface="Ink Free" panose="03080402000500000000" pitchFamily="66" charset="0"/>
              </a:rPr>
              <a:t>The Girl of Ink and Stars</a:t>
            </a:r>
            <a:endParaRPr lang="en-GB" b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B7CD9CC-5642-416B-9E0F-947A546A1235}"/>
              </a:ext>
            </a:extLst>
          </p:cNvPr>
          <p:cNvSpPr txBox="1"/>
          <p:nvPr/>
        </p:nvSpPr>
        <p:spPr>
          <a:xfrm>
            <a:off x="8395964" y="5778251"/>
            <a:ext cx="1575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Writing:</a:t>
            </a:r>
          </a:p>
          <a:p>
            <a:pPr algn="ctr"/>
            <a:r>
              <a:rPr lang="en-GB" dirty="0">
                <a:latin typeface="Bahnschrift Condensed" panose="020B0502040204020203" pitchFamily="34" charset="0"/>
              </a:rPr>
              <a:t>The Island Project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7B66A9E-D8EE-4218-BFD8-766200DB0C78}"/>
              </a:ext>
            </a:extLst>
          </p:cNvPr>
          <p:cNvSpPr txBox="1"/>
          <p:nvPr/>
        </p:nvSpPr>
        <p:spPr>
          <a:xfrm>
            <a:off x="8465405" y="4001273"/>
            <a:ext cx="1168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Fiction Text:</a:t>
            </a:r>
          </a:p>
          <a:p>
            <a:pPr algn="ctr"/>
            <a:r>
              <a:rPr lang="en-GB" sz="1400" b="1" dirty="0">
                <a:solidFill>
                  <a:srgbClr val="0070C0"/>
                </a:solidFill>
                <a:latin typeface="Ink Free" panose="03080402000500000000" pitchFamily="66" charset="0"/>
              </a:rPr>
              <a:t>The Magpie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1AAC333-757E-480D-8A8E-A06CEEECE899}"/>
              </a:ext>
            </a:extLst>
          </p:cNvPr>
          <p:cNvCxnSpPr>
            <a:cxnSpLocks/>
          </p:cNvCxnSpPr>
          <p:nvPr/>
        </p:nvCxnSpPr>
        <p:spPr>
          <a:xfrm>
            <a:off x="3142299" y="5637004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029AA8B-0858-4EB5-BA4E-4196C08D718E}"/>
              </a:ext>
            </a:extLst>
          </p:cNvPr>
          <p:cNvCxnSpPr>
            <a:cxnSpLocks/>
          </p:cNvCxnSpPr>
          <p:nvPr/>
        </p:nvCxnSpPr>
        <p:spPr>
          <a:xfrm>
            <a:off x="4130721" y="5198621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B7B461B-3188-4051-8B5B-E54DCDF3AFDE}"/>
              </a:ext>
            </a:extLst>
          </p:cNvPr>
          <p:cNvCxnSpPr>
            <a:cxnSpLocks/>
          </p:cNvCxnSpPr>
          <p:nvPr/>
        </p:nvCxnSpPr>
        <p:spPr>
          <a:xfrm>
            <a:off x="5074337" y="5654498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0D87A6C-56A2-4807-B8DE-807BF23E067F}"/>
              </a:ext>
            </a:extLst>
          </p:cNvPr>
          <p:cNvCxnSpPr>
            <a:cxnSpLocks/>
          </p:cNvCxnSpPr>
          <p:nvPr/>
        </p:nvCxnSpPr>
        <p:spPr>
          <a:xfrm>
            <a:off x="5971897" y="5253520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27F444C-D759-4CB8-93A7-E92ECDA8CAEE}"/>
              </a:ext>
            </a:extLst>
          </p:cNvPr>
          <p:cNvCxnSpPr>
            <a:cxnSpLocks/>
          </p:cNvCxnSpPr>
          <p:nvPr/>
        </p:nvCxnSpPr>
        <p:spPr>
          <a:xfrm>
            <a:off x="7084070" y="5654498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A7545AE-B1A2-4617-B343-1A957D3B5FC6}"/>
              </a:ext>
            </a:extLst>
          </p:cNvPr>
          <p:cNvCxnSpPr>
            <a:cxnSpLocks/>
          </p:cNvCxnSpPr>
          <p:nvPr/>
        </p:nvCxnSpPr>
        <p:spPr>
          <a:xfrm>
            <a:off x="9295223" y="3902948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1A171E5-D24D-4ABD-BED2-445219A4FFE0}"/>
              </a:ext>
            </a:extLst>
          </p:cNvPr>
          <p:cNvCxnSpPr>
            <a:cxnSpLocks/>
          </p:cNvCxnSpPr>
          <p:nvPr/>
        </p:nvCxnSpPr>
        <p:spPr>
          <a:xfrm>
            <a:off x="8249340" y="3356749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4EB1B5F-B33A-4906-85CF-827EB1B7CADE}"/>
              </a:ext>
            </a:extLst>
          </p:cNvPr>
          <p:cNvSpPr txBox="1"/>
          <p:nvPr/>
        </p:nvSpPr>
        <p:spPr>
          <a:xfrm>
            <a:off x="7634718" y="2729101"/>
            <a:ext cx="1168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Gothic Fiction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8F73E91-7CEA-4B13-AFE7-C19EA87D6CA8}"/>
              </a:ext>
            </a:extLst>
          </p:cNvPr>
          <p:cNvSpPr txBox="1"/>
          <p:nvPr/>
        </p:nvSpPr>
        <p:spPr>
          <a:xfrm>
            <a:off x="4238389" y="2770564"/>
            <a:ext cx="1604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Poetry from Different Cultures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99C1AE1-EA36-442F-8338-1F9E475AF400}"/>
              </a:ext>
            </a:extLst>
          </p:cNvPr>
          <p:cNvSpPr txBox="1"/>
          <p:nvPr/>
        </p:nvSpPr>
        <p:spPr>
          <a:xfrm>
            <a:off x="3462237" y="4661933"/>
            <a:ext cx="1729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Shakespeare’s </a:t>
            </a:r>
            <a:r>
              <a:rPr lang="en-GB" sz="1400" b="1" dirty="0">
                <a:solidFill>
                  <a:srgbClr val="0070C0"/>
                </a:solidFill>
                <a:latin typeface="Ink Free" panose="03080402000500000000" pitchFamily="66" charset="0"/>
              </a:rPr>
              <a:t>Richard III</a:t>
            </a:r>
            <a:endParaRPr lang="en-GB" b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4280CD-CFE9-4576-AB6B-00547A655F9C}"/>
              </a:ext>
            </a:extLst>
          </p:cNvPr>
          <p:cNvSpPr txBox="1"/>
          <p:nvPr/>
        </p:nvSpPr>
        <p:spPr>
          <a:xfrm>
            <a:off x="2641146" y="3108858"/>
            <a:ext cx="1604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Rhetoric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9152335-8EFB-4841-894A-7727DA1DE1E9}"/>
              </a:ext>
            </a:extLst>
          </p:cNvPr>
          <p:cNvSpPr txBox="1"/>
          <p:nvPr/>
        </p:nvSpPr>
        <p:spPr>
          <a:xfrm>
            <a:off x="1469113" y="4052846"/>
            <a:ext cx="1604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An Introduction to Film Studies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13FC10E-64EE-435B-986F-6D8B886BB40A}"/>
              </a:ext>
            </a:extLst>
          </p:cNvPr>
          <p:cNvSpPr txBox="1"/>
          <p:nvPr/>
        </p:nvSpPr>
        <p:spPr>
          <a:xfrm>
            <a:off x="590569" y="1294516"/>
            <a:ext cx="1604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Play: Blood Brothers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A176DB1-CE7A-42A9-9A79-37C15AA5DE47}"/>
              </a:ext>
            </a:extLst>
          </p:cNvPr>
          <p:cNvSpPr txBox="1"/>
          <p:nvPr/>
        </p:nvSpPr>
        <p:spPr>
          <a:xfrm>
            <a:off x="2501611" y="2195340"/>
            <a:ext cx="17824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Detective Fiction and </a:t>
            </a:r>
            <a:r>
              <a:rPr lang="en-GB" sz="1400" b="1" dirty="0">
                <a:solidFill>
                  <a:srgbClr val="0070C0"/>
                </a:solidFill>
                <a:latin typeface="Ink Free" panose="03080402000500000000" pitchFamily="66" charset="0"/>
              </a:rPr>
              <a:t>Sherlock Holmes</a:t>
            </a:r>
            <a:endParaRPr lang="en-GB" b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CB272DC-80E6-42FF-AE4A-BC2337556E59}"/>
              </a:ext>
            </a:extLst>
          </p:cNvPr>
          <p:cNvSpPr txBox="1"/>
          <p:nvPr/>
        </p:nvSpPr>
        <p:spPr>
          <a:xfrm>
            <a:off x="3698333" y="986663"/>
            <a:ext cx="1604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Women Who Changed the World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4C76D18-347E-49F0-B48B-99F03E9DF6D5}"/>
              </a:ext>
            </a:extLst>
          </p:cNvPr>
          <p:cNvSpPr txBox="1"/>
          <p:nvPr/>
        </p:nvSpPr>
        <p:spPr>
          <a:xfrm>
            <a:off x="5817886" y="925367"/>
            <a:ext cx="1604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Relationships Poetry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E87A504-FDE5-495A-8810-19FAB91D6116}"/>
              </a:ext>
            </a:extLst>
          </p:cNvPr>
          <p:cNvSpPr txBox="1"/>
          <p:nvPr/>
        </p:nvSpPr>
        <p:spPr>
          <a:xfrm>
            <a:off x="7707296" y="1039393"/>
            <a:ext cx="1604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Dystopian Fiction:</a:t>
            </a:r>
          </a:p>
          <a:p>
            <a:pPr algn="ctr"/>
            <a:r>
              <a:rPr lang="en-GB" sz="1400" b="1" dirty="0">
                <a:solidFill>
                  <a:srgbClr val="0070C0"/>
                </a:solidFill>
                <a:latin typeface="Ink Free" panose="03080402000500000000" pitchFamily="66" charset="0"/>
              </a:rPr>
              <a:t>Divergent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1A5A342-A146-4A12-824A-CFA745DE2E20}"/>
              </a:ext>
            </a:extLst>
          </p:cNvPr>
          <p:cNvSpPr txBox="1"/>
          <p:nvPr/>
        </p:nvSpPr>
        <p:spPr>
          <a:xfrm>
            <a:off x="9913638" y="1590489"/>
            <a:ext cx="1604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Bahnschrift Condensed" panose="020B0502040204020203" pitchFamily="34" charset="0"/>
              </a:rPr>
              <a:t>Media Representations</a:t>
            </a:r>
          </a:p>
        </p:txBody>
      </p:sp>
      <p:pic>
        <p:nvPicPr>
          <p:cNvPr id="63" name="Graphic 62" descr="Connections">
            <a:extLst>
              <a:ext uri="{FF2B5EF4-FFF2-40B4-BE49-F238E27FC236}">
                <a16:creationId xmlns:a16="http://schemas.microsoft.com/office/drawing/2014/main" id="{AA614706-6CE4-4E63-979F-D610254B5A6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9807192" y="1002028"/>
            <a:ext cx="914400" cy="914400"/>
          </a:xfrm>
          <a:prstGeom prst="rect">
            <a:avLst/>
          </a:prstGeom>
        </p:spPr>
      </p:pic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44B2895-6802-4A78-9254-B935BF952B33}"/>
              </a:ext>
            </a:extLst>
          </p:cNvPr>
          <p:cNvCxnSpPr>
            <a:cxnSpLocks/>
          </p:cNvCxnSpPr>
          <p:nvPr/>
        </p:nvCxnSpPr>
        <p:spPr>
          <a:xfrm>
            <a:off x="9183863" y="5621007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277B5EF-4407-406A-9201-A2A4F568F494}"/>
              </a:ext>
            </a:extLst>
          </p:cNvPr>
          <p:cNvCxnSpPr>
            <a:cxnSpLocks/>
          </p:cNvCxnSpPr>
          <p:nvPr/>
        </p:nvCxnSpPr>
        <p:spPr>
          <a:xfrm>
            <a:off x="6781406" y="3375587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36C7849C-8998-40FC-B61F-6B34B28FBB0E}"/>
              </a:ext>
            </a:extLst>
          </p:cNvPr>
          <p:cNvCxnSpPr>
            <a:cxnSpLocks/>
          </p:cNvCxnSpPr>
          <p:nvPr/>
        </p:nvCxnSpPr>
        <p:spPr>
          <a:xfrm>
            <a:off x="5040181" y="3375432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15490DF-5351-4C81-A371-0E4AC44E3FD8}"/>
              </a:ext>
            </a:extLst>
          </p:cNvPr>
          <p:cNvCxnSpPr>
            <a:cxnSpLocks/>
          </p:cNvCxnSpPr>
          <p:nvPr/>
        </p:nvCxnSpPr>
        <p:spPr>
          <a:xfrm>
            <a:off x="3443291" y="3391973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9D7FF72-404B-4F73-A71E-8229D1C1B20C}"/>
              </a:ext>
            </a:extLst>
          </p:cNvPr>
          <p:cNvCxnSpPr>
            <a:cxnSpLocks/>
          </p:cNvCxnSpPr>
          <p:nvPr/>
        </p:nvCxnSpPr>
        <p:spPr>
          <a:xfrm>
            <a:off x="2330020" y="3866694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45661FD-6FB5-4618-94BA-52846B28382F}"/>
              </a:ext>
            </a:extLst>
          </p:cNvPr>
          <p:cNvCxnSpPr>
            <a:cxnSpLocks/>
          </p:cNvCxnSpPr>
          <p:nvPr/>
        </p:nvCxnSpPr>
        <p:spPr>
          <a:xfrm>
            <a:off x="4500478" y="1624168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F01A448-8446-4B7F-AC20-E0FEE1763F73}"/>
              </a:ext>
            </a:extLst>
          </p:cNvPr>
          <p:cNvCxnSpPr>
            <a:cxnSpLocks/>
          </p:cNvCxnSpPr>
          <p:nvPr/>
        </p:nvCxnSpPr>
        <p:spPr>
          <a:xfrm>
            <a:off x="3230527" y="2089118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536BEDC-F296-467E-BC74-04A2CDBAF79A}"/>
              </a:ext>
            </a:extLst>
          </p:cNvPr>
          <p:cNvCxnSpPr>
            <a:cxnSpLocks/>
          </p:cNvCxnSpPr>
          <p:nvPr/>
        </p:nvCxnSpPr>
        <p:spPr>
          <a:xfrm>
            <a:off x="6620031" y="1547384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9F5ED79-22F5-4C49-A9A9-BE409BB2118C}"/>
              </a:ext>
            </a:extLst>
          </p:cNvPr>
          <p:cNvCxnSpPr>
            <a:cxnSpLocks/>
          </p:cNvCxnSpPr>
          <p:nvPr/>
        </p:nvCxnSpPr>
        <p:spPr>
          <a:xfrm>
            <a:off x="8803312" y="1590489"/>
            <a:ext cx="0" cy="197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9B3966F-B15F-425D-B4DE-29DF60E31524}"/>
              </a:ext>
            </a:extLst>
          </p:cNvPr>
          <p:cNvCxnSpPr/>
          <p:nvPr/>
        </p:nvCxnSpPr>
        <p:spPr>
          <a:xfrm flipH="1" flipV="1">
            <a:off x="1826161" y="1788358"/>
            <a:ext cx="255188" cy="2233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812D771-2887-46FC-838A-F7FF69718E14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9781541" y="1934959"/>
            <a:ext cx="248671" cy="6889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844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E3A6584FFD441BE5F0A4D3C9C1515" ma:contentTypeVersion="19" ma:contentTypeDescription="Create a new document." ma:contentTypeScope="" ma:versionID="9fe5563aee418b2510974c75baed3b04">
  <xsd:schema xmlns:xsd="http://www.w3.org/2001/XMLSchema" xmlns:xs="http://www.w3.org/2001/XMLSchema" xmlns:p="http://schemas.microsoft.com/office/2006/metadata/properties" xmlns:ns1="http://schemas.microsoft.com/sharepoint/v3" xmlns:ns3="9c9b63b0-8880-4779-b366-ae2ddbda29de" xmlns:ns4="72467edd-180a-45b3-bdcc-521f869bd4c1" targetNamespace="http://schemas.microsoft.com/office/2006/metadata/properties" ma:root="true" ma:fieldsID="d798336b4de541e7928a1411f2170f1d" ns1:_="" ns3:_="" ns4:_="">
    <xsd:import namespace="http://schemas.microsoft.com/sharepoint/v3"/>
    <xsd:import namespace="9c9b63b0-8880-4779-b366-ae2ddbda29de"/>
    <xsd:import namespace="72467edd-180a-45b3-bdcc-521f869bd4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1:_ip_UnifiedCompliancePolicyProperties" minOccurs="0"/>
                <xsd:element ref="ns1:_ip_UnifiedCompliancePolicyUIAc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b63b0-8880-4779-b366-ae2ddbda29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467edd-180a-45b3-bdcc-521f869bd4c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9c9b63b0-8880-4779-b366-ae2ddbda29de" xsi:nil="true"/>
  </documentManagement>
</p:properties>
</file>

<file path=customXml/itemProps1.xml><?xml version="1.0" encoding="utf-8"?>
<ds:datastoreItem xmlns:ds="http://schemas.openxmlformats.org/officeDocument/2006/customXml" ds:itemID="{75A70BAD-574D-4908-B236-E31A79FB97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c9b63b0-8880-4779-b366-ae2ddbda29de"/>
    <ds:schemaRef ds:uri="72467edd-180a-45b3-bdcc-521f869bd4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43AEB4-AE7C-4C10-8EB3-07C6E4EE9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D73AF7-5936-4C1D-9C7A-62386EA9E2C0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www.w3.org/XML/1998/namespace"/>
    <ds:schemaRef ds:uri="9c9b63b0-8880-4779-b366-ae2ddbda29de"/>
    <ds:schemaRef ds:uri="72467edd-180a-45b3-bdcc-521f869bd4c1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75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Condensed</vt:lpstr>
      <vt:lpstr>Calibri</vt:lpstr>
      <vt:lpstr>Calibri Light</vt:lpstr>
      <vt:lpstr>Ink Free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E Weatherhog</dc:creator>
  <cp:lastModifiedBy>Mr M Wills</cp:lastModifiedBy>
  <cp:revision>6</cp:revision>
  <dcterms:created xsi:type="dcterms:W3CDTF">2024-10-08T13:46:10Z</dcterms:created>
  <dcterms:modified xsi:type="dcterms:W3CDTF">2024-10-08T14:25:12Z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0x0101000A0E3A6584FFD441BE5F0A4D3C9C1515</vt:lpwstr>
  </property>
</Properties>
</file>